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854EFB-B678-4116-9B7E-A9DFCA09C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BFA18CC-4E5A-465E-A4BA-EA996D5E8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702B9A-8313-4BA2-B521-68DAF4716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CC9210-3BE1-45E6-AD4F-FE63DDB5F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B4872C-E139-48F1-9B1C-ABB4B8EB6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75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0CD3ED-F2BC-4145-92A4-497E5A9F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9090BA0-5608-4382-8F43-CF3FE3B2B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3DFECF-D90E-4927-963F-48A2194F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FD312D-88F6-4DE9-8978-7BAA0CCE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E6F143-30AA-4D21-8EDB-105A4E8F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694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5F96153-3464-4F0D-B9FE-DB339C7F51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3B91C22-F56F-4719-9C04-0A4A3DF3F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72EFF3-B463-4A5A-B9E1-D35A9C4F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C889D9-1935-4295-A8F4-C5D3BD1E3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07D578-F660-44B7-B22C-8F533796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731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3792A7-6EA9-494A-B997-6160D0FD7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5E5141-0162-4B23-AD16-063B60AD3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CB7D55-B42E-49AD-B510-51F153C5E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DCC9B1-8FE0-4905-B8BC-F70D8AF2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D97A4-0509-4166-9A05-B385BD40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297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7F57EB-8B3F-4F59-93A2-7F2FF0530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A91C0B-D2CB-412F-9C38-F9915340A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55B254-9E8C-40A3-8A98-DAA0E04F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409950-1937-4803-A1BC-CCEAA12C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6C2503-BAE2-4E34-8F85-97880972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995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E4B6AF-90F0-4E00-828B-4C942E98A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EFBAA3-A546-4372-B3D6-18472C5F5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FEED09A-7B7C-4CA8-B754-A86A94CCE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83D5E8-116D-4658-A3AA-FC501CC43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A3E870E-902F-459D-BF5C-86990F60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E8E82D-8746-4A70-AD1D-143EBEDA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565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AF0011-8AD1-403E-91C1-47670EA5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2FDB16-E672-4C09-AB16-44E50FA5B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5483AE-2664-416B-9BE0-FCF4E5158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F4F2AD2-D768-4625-978F-CAD54A93A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A8B0616-EB62-462F-B093-2816858EC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2765B8B-40F8-4549-BCDB-19D53D72A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7647D84-6200-4A1D-94E9-F297E919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3CDA990-98B6-4CA8-BB69-A302AA68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971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A3CBEF-AAE8-439B-B548-66C421298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099B222-C426-4CA2-9145-421D79473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DF3BBAD-D195-4275-9AAB-650978088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D84CC41-524E-4011-8D7F-C7C7536F9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133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6D354DE-345F-4C5C-B777-D08486AD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7EA5823-6867-4E19-B60D-91F2503D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DC7C20D-12CE-4126-864C-40A7D82E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856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F4076B-8758-431A-81AA-A12A3AEA4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52F929-8103-4724-A33F-20ABB4BE5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DBBAED8-68A4-4EA1-932F-DC19DEB21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185ADA-8801-466A-9AE7-60EBF84E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5931B0-4607-46D3-8E4A-3C16A806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A77342D-4A4D-4CEA-AD0E-0F8FBEF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82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6528DF-C8F2-4945-8943-433B5C28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02BAFC5-7AD8-49A1-96C5-7C212A5B15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AD714DA-6BC5-4611-8946-8514D4C52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92249E3-AD94-4ED2-AB19-770D8150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08FCD66-51E5-46DD-B0E8-199A6AA4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CA0745-07FC-4329-A7A0-386C3515B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59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24841B8-CB2A-4B59-9907-78A4D535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F58DEFC-26F9-4E19-8295-0DD48B4E4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E1651B-DB12-4ADA-97B4-083612945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D99B14-E3D9-4B2D-ABB7-412F23947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D993A7-0AD8-480C-83F9-260B768D2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51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straif.se/" TargetMode="External"/><Relationship Id="rId2" Type="http://schemas.openxmlformats.org/officeDocument/2006/relationships/hyperlink" Target="https://eventor.orientering.se/Events/Show/15736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6869253-E8F6-47E9-81F4-577E4C3F03AE}"/>
              </a:ext>
            </a:extLst>
          </p:cNvPr>
          <p:cNvSpPr txBox="1"/>
          <p:nvPr/>
        </p:nvSpPr>
        <p:spPr>
          <a:xfrm>
            <a:off x="2611316" y="316522"/>
            <a:ext cx="727801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/>
              <a:t>Klubbmästerskap 2017</a:t>
            </a:r>
          </a:p>
          <a:p>
            <a:r>
              <a:rPr lang="sv-SE" sz="4000" dirty="0"/>
              <a:t>Medeldistans</a:t>
            </a:r>
          </a:p>
          <a:p>
            <a:endParaRPr lang="sv-SE" sz="6000" dirty="0"/>
          </a:p>
        </p:txBody>
      </p:sp>
      <p:sp>
        <p:nvSpPr>
          <p:cNvPr id="2" name="textruta 1"/>
          <p:cNvSpPr txBox="1"/>
          <p:nvPr/>
        </p:nvSpPr>
        <p:spPr>
          <a:xfrm>
            <a:off x="2851412" y="2495508"/>
            <a:ext cx="769076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  <a:p>
            <a:r>
              <a:rPr lang="sv-SE" dirty="0"/>
              <a:t>Datum:		Lördag 2 september på DM OK Räven/OK </a:t>
            </a:r>
            <a:r>
              <a:rPr lang="sv-SE" dirty="0" err="1"/>
              <a:t>Orinto</a:t>
            </a:r>
            <a:endParaRPr lang="sv-SE" dirty="0"/>
          </a:p>
          <a:p>
            <a:endParaRPr lang="sv-SE" dirty="0"/>
          </a:p>
          <a:p>
            <a:r>
              <a:rPr lang="sv-SE" dirty="0"/>
              <a:t>Plats: 		Rävgården, Smedstorp 416 Rävlanda, se inbjudan i </a:t>
            </a:r>
            <a:r>
              <a:rPr lang="sv-SE" dirty="0" err="1"/>
              <a:t>eventor</a:t>
            </a:r>
            <a:r>
              <a:rPr lang="sv-SE" dirty="0"/>
              <a:t>.</a:t>
            </a:r>
          </a:p>
          <a:p>
            <a:endParaRPr lang="sv-SE" dirty="0"/>
          </a:p>
          <a:p>
            <a:r>
              <a:rPr lang="sv-SE" dirty="0"/>
              <a:t>Anmälan:		Anmäl Dig i Din klass till DM i </a:t>
            </a:r>
            <a:r>
              <a:rPr lang="sv-SE" dirty="0" err="1"/>
              <a:t>Eventor</a:t>
            </a:r>
            <a:r>
              <a:rPr lang="sv-SE" dirty="0"/>
              <a:t>, </a:t>
            </a:r>
            <a:r>
              <a:rPr lang="sv-SE" sz="1600" dirty="0"/>
              <a:t>senast Lördag 26 Augusti</a:t>
            </a:r>
          </a:p>
          <a:p>
            <a:r>
              <a:rPr lang="sv-SE" dirty="0"/>
              <a:t>		</a:t>
            </a:r>
            <a:r>
              <a:rPr lang="sv-SE" dirty="0">
                <a:hlinkClick r:id="rId2"/>
              </a:rPr>
              <a:t>https://eventor.orientering.se/Events/Show/15736</a:t>
            </a:r>
            <a:endParaRPr lang="sv-SE" dirty="0"/>
          </a:p>
          <a:p>
            <a:endParaRPr lang="sv-SE" dirty="0"/>
          </a:p>
          <a:p>
            <a:r>
              <a:rPr lang="sv-SE" dirty="0"/>
              <a:t>Resultat:		Anslås på </a:t>
            </a:r>
            <a:r>
              <a:rPr lang="sv-SE" dirty="0">
                <a:hlinkClick r:id="rId3"/>
              </a:rPr>
              <a:t>www.hestraif.se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Prisutdelning:	Årsmöte 2018, datum meddelas senare.</a:t>
            </a:r>
          </a:p>
          <a:p>
            <a:endParaRPr lang="sv-SE" dirty="0"/>
          </a:p>
        </p:txBody>
      </p:sp>
      <p:pic>
        <p:nvPicPr>
          <p:cNvPr id="10" name="Bildobjekt 9"/>
          <p:cNvPicPr/>
          <p:nvPr/>
        </p:nvPicPr>
        <p:blipFill>
          <a:blip r:embed="rId4"/>
          <a:stretch>
            <a:fillRect/>
          </a:stretch>
        </p:blipFill>
        <p:spPr>
          <a:xfrm>
            <a:off x="9886950" y="295954"/>
            <a:ext cx="2305050" cy="2105025"/>
          </a:xfrm>
          <a:prstGeom prst="rect">
            <a:avLst/>
          </a:prstGeom>
        </p:spPr>
      </p:pic>
      <p:pic>
        <p:nvPicPr>
          <p:cNvPr id="11" name="Bildobjekt 10"/>
          <p:cNvPicPr/>
          <p:nvPr/>
        </p:nvPicPr>
        <p:blipFill>
          <a:blip r:embed="rId4"/>
          <a:stretch>
            <a:fillRect/>
          </a:stretch>
        </p:blipFill>
        <p:spPr>
          <a:xfrm>
            <a:off x="193430" y="191820"/>
            <a:ext cx="230505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86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</Words>
  <Application>Microsoft Office PowerPoint</Application>
  <PresentationFormat>Bredbild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Martin</dc:creator>
  <cp:lastModifiedBy>Martin Karlsson</cp:lastModifiedBy>
  <cp:revision>7</cp:revision>
  <dcterms:created xsi:type="dcterms:W3CDTF">2017-07-25T08:46:35Z</dcterms:created>
  <dcterms:modified xsi:type="dcterms:W3CDTF">2017-08-21T05:29:51Z</dcterms:modified>
</cp:coreProperties>
</file>